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666-7BA9-4558-BE20-04D8EC3DB621}" type="datetimeFigureOut">
              <a:rPr lang="it-IT" smtClean="0"/>
              <a:t>12/05/2011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E826CC-8C7B-4C73-AD21-72E2008CB35E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666-7BA9-4558-BE20-04D8EC3DB621}" type="datetimeFigureOut">
              <a:rPr lang="it-IT" smtClean="0"/>
              <a:t>12/05/2011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6CC-8C7B-4C73-AD21-72E2008CB35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666-7BA9-4558-BE20-04D8EC3DB621}" type="datetimeFigureOut">
              <a:rPr lang="it-IT" smtClean="0"/>
              <a:t>12/05/2011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6CC-8C7B-4C73-AD21-72E2008CB35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9CA5666-7BA9-4558-BE20-04D8EC3DB621}" type="datetimeFigureOut">
              <a:rPr lang="it-IT" smtClean="0"/>
              <a:t>12/05/2011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FE826CC-8C7B-4C73-AD21-72E2008CB35E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666-7BA9-4558-BE20-04D8EC3DB621}" type="datetimeFigureOut">
              <a:rPr lang="it-IT" smtClean="0"/>
              <a:t>12/05/2011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6CC-8C7B-4C73-AD21-72E2008CB35E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666-7BA9-4558-BE20-04D8EC3DB621}" type="datetimeFigureOut">
              <a:rPr lang="it-IT" smtClean="0"/>
              <a:t>12/05/2011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6CC-8C7B-4C73-AD21-72E2008CB35E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6CC-8C7B-4C73-AD21-72E2008CB35E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666-7BA9-4558-BE20-04D8EC3DB621}" type="datetimeFigureOut">
              <a:rPr lang="it-IT" smtClean="0"/>
              <a:t>12/05/2011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666-7BA9-4558-BE20-04D8EC3DB621}" type="datetimeFigureOut">
              <a:rPr lang="it-IT" smtClean="0"/>
              <a:t>12/05/2011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6CC-8C7B-4C73-AD21-72E2008CB35E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666-7BA9-4558-BE20-04D8EC3DB621}" type="datetimeFigureOut">
              <a:rPr lang="it-IT" smtClean="0"/>
              <a:t>12/05/2011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6CC-8C7B-4C73-AD21-72E2008CB35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9CA5666-7BA9-4558-BE20-04D8EC3DB621}" type="datetimeFigureOut">
              <a:rPr lang="it-IT" smtClean="0"/>
              <a:t>12/05/2011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FE826CC-8C7B-4C73-AD21-72E2008CB35E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5666-7BA9-4558-BE20-04D8EC3DB621}" type="datetimeFigureOut">
              <a:rPr lang="it-IT" smtClean="0"/>
              <a:t>12/05/2011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E826CC-8C7B-4C73-AD21-72E2008CB35E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CA5666-7BA9-4558-BE20-04D8EC3DB621}" type="datetimeFigureOut">
              <a:rPr lang="it-IT" smtClean="0"/>
              <a:t>12/05/2011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FE826CC-8C7B-4C73-AD21-72E2008CB35E}" type="slidenum">
              <a:rPr lang="it-IT" smtClean="0"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Fotosintesi clorofilliana</a:t>
            </a:r>
            <a:br>
              <a:rPr lang="it-IT" dirty="0" smtClean="0"/>
            </a:br>
            <a:r>
              <a:rPr lang="it-IT" dirty="0" smtClean="0"/>
              <a:t>Fase 1</a:t>
            </a:r>
            <a:br>
              <a:rPr lang="it-IT" dirty="0" smtClean="0"/>
            </a:br>
            <a:r>
              <a:rPr lang="it-IT" dirty="0" smtClean="0"/>
              <a:t>Fase Luminosa o Schema a “Z”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Lo schema a Z ha il compito di produrre sostanze necessarie alla successiva fase (Ciclo di CALVIN-BENSON o Fase oscura) e, in particolare:</a:t>
            </a:r>
          </a:p>
          <a:p>
            <a:pPr lvl="1"/>
            <a:r>
              <a:rPr lang="it-IT" dirty="0" smtClean="0"/>
              <a:t>Produzione di molecole di NAPH2 (cioè di molecole ridotte trasportatrici di </a:t>
            </a:r>
            <a:r>
              <a:rPr lang="it-IT" dirty="0" err="1" smtClean="0"/>
              <a:t>H+</a:t>
            </a:r>
            <a:r>
              <a:rPr lang="it-IT" dirty="0" smtClean="0"/>
              <a:t> e elettroni)</a:t>
            </a:r>
          </a:p>
          <a:p>
            <a:pPr lvl="1"/>
            <a:r>
              <a:rPr lang="it-IT" dirty="0" smtClean="0"/>
              <a:t>Produzione di molecole di ATP (cioè molecole trasportatrici di energia.</a:t>
            </a:r>
          </a:p>
          <a:p>
            <a:pPr lvl="1"/>
            <a:r>
              <a:rPr lang="it-IT" dirty="0" smtClean="0"/>
              <a:t>Produzione di O2 dalla fotolisi dell’acqua, ossigeno indispensabile per tutti i processi respiratori aerobi degli </a:t>
            </a:r>
            <a:r>
              <a:rPr lang="it-IT" smtClean="0"/>
              <a:t>organismi viventi.</a:t>
            </a:r>
            <a:endParaRPr lang="it-IT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Significato dello schema a Z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</TotalTime>
  <Words>82</Words>
  <Application>Microsoft Office PowerPoint</Application>
  <PresentationFormat>Presentazione su schermo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Carta</vt:lpstr>
      <vt:lpstr>Fotosintesi clorofilliana Fase 1 Fase Luminosa o Schema a “Z”</vt:lpstr>
      <vt:lpstr>Significato dello schema a Z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docente</dc:creator>
  <cp:lastModifiedBy>docente</cp:lastModifiedBy>
  <cp:revision>2</cp:revision>
  <dcterms:created xsi:type="dcterms:W3CDTF">2011-05-12T07:23:16Z</dcterms:created>
  <dcterms:modified xsi:type="dcterms:W3CDTF">2011-05-12T07:29:02Z</dcterms:modified>
</cp:coreProperties>
</file>